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6" r:id="rId5"/>
    <p:sldId id="377" r:id="rId6"/>
    <p:sldId id="378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Služby a dopad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</a:t>
            </a:r>
            <a:r>
              <a:rPr lang="sk-SK" b="1" noProof="0" dirty="0">
                <a:latin typeface="Montserrat Light" panose="00000400000000000000" pitchFamily="2" charset="0"/>
              </a:rPr>
              <a:t> otázky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Aké konkrétne služby budete ponúkať</a:t>
            </a:r>
            <a:r>
              <a:rPr lang="en-GB" noProof="0" dirty="0">
                <a:latin typeface="Montserrat Light" panose="00000400000000000000" pitchFamily="2" charset="0"/>
              </a:rPr>
              <a:t>? </a:t>
            </a:r>
            <a:r>
              <a:rPr lang="sk-SK" noProof="0" dirty="0">
                <a:latin typeface="Montserrat Light" panose="00000400000000000000" pitchFamily="2" charset="0"/>
              </a:rPr>
              <a:t>Aké aktivity budete vykonávať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Kto sú vaše zainteresované strany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Aký dopad majú vaše aktivity na život zainteresovaných strán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marL="266689" lvl="1" indent="0">
              <a:buNone/>
            </a:pPr>
            <a:endParaRPr lang="en-GB" noProof="0" dirty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8328024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Služby a dopad</a:t>
            </a:r>
            <a:endParaRPr lang="en-GB" noProof="0" dirty="0"/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>
                <a:latin typeface="Montserrat" pitchFamily="50" charset="0"/>
              </a:rPr>
              <a:t>Koľko aktivít bolo vykonaných alebo koľko výrobkov bolo predaných? Koľko ľudí sa zapojilo do aktivít?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77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>
                <a:latin typeface="Montserrat" pitchFamily="50" charset="0"/>
              </a:rPr>
              <a:t>Aké zdroje investuje zainteresovaná strana do projektu?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77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dirty="0">
                <a:latin typeface="Montserrat" pitchFamily="50" charset="0"/>
              </a:rPr>
              <a:t>Ktoré aktivity majú dopad na zainteresovanú stranu?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sk-SK" sz="1400" dirty="0">
                <a:latin typeface="Montserrat" pitchFamily="50" charset="0"/>
              </a:rPr>
              <a:t>Aký dopad majú vaše aktivity na život zainteresovaných strán?</a:t>
            </a:r>
            <a:endParaRPr lang="en-GB" sz="1400" dirty="0">
              <a:latin typeface="Montserrat" pitchFamily="50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2235868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sk-SK" sz="1600" b="1" dirty="0">
                <a:latin typeface="Montserrat Light" panose="00000400000000000000" pitchFamily="2" charset="0"/>
              </a:rPr>
              <a:t>Reťazec dopadov</a:t>
            </a:r>
            <a:endParaRPr lang="en-GB" sz="1600" b="1" dirty="0">
              <a:latin typeface="Montserrat Light" panose="000004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sk-SK" sz="1600" dirty="0">
                <a:latin typeface="Montserrat Light" panose="00000400000000000000" pitchFamily="2" charset="0"/>
              </a:rPr>
              <a:t>Zainteresovaná strana</a:t>
            </a:r>
            <a:r>
              <a:rPr lang="en-GB" sz="1600" dirty="0">
                <a:latin typeface="Montserrat Light" panose="00000400000000000000" pitchFamily="2" charset="0"/>
              </a:rPr>
              <a:t> A: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02DC24AC-239C-4473-BD5F-8D3511AB9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7958"/>
            <a:ext cx="9144000" cy="112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689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noProof="0" dirty="0"/>
              <a:t>Môj projekt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sk-SK" dirty="0"/>
              <a:t>Služby a dopad</a:t>
            </a:r>
            <a:endParaRPr lang="en-GB" noProof="0" dirty="0"/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  <a:cs typeface="+mn-cs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2235868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sk-SK" sz="1600" b="1" dirty="0">
                <a:latin typeface="Montserrat Light" panose="00000400000000000000" pitchFamily="2" charset="0"/>
              </a:rPr>
              <a:t>Reťazec dopadov</a:t>
            </a:r>
            <a:endParaRPr lang="en-GB" sz="1600" b="1" dirty="0">
              <a:latin typeface="Montserrat Light" panose="000004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sk-SK" sz="1600" dirty="0">
                <a:latin typeface="Montserrat Light" panose="00000400000000000000" pitchFamily="2" charset="0"/>
              </a:rPr>
              <a:t>Zainteresovaná strana </a:t>
            </a:r>
            <a:r>
              <a:rPr lang="en-GB" sz="1600" dirty="0">
                <a:latin typeface="Montserrat Light" panose="00000400000000000000" pitchFamily="2" charset="0"/>
              </a:rPr>
              <a:t>A: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662" y="289924"/>
            <a:ext cx="840017" cy="840017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F4AD6719-69B9-4DEC-8A04-550FC3C84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2431"/>
            <a:ext cx="9144000" cy="112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9308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e413db-0745-4f3a-8dca-564dc7ff6f7d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110</Words>
  <Application>Microsoft Office PowerPoint</Application>
  <PresentationFormat>Bildschirmpräsentation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Služby a dopad</vt:lpstr>
      <vt:lpstr>Služby a dopad</vt:lpstr>
      <vt:lpstr>Môj projekt: Služby a dopad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